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sldIdLst>
    <p:sldId id="256" r:id="rId4"/>
    <p:sldId id="257" r:id="rId5"/>
    <p:sldId id="261" r:id="rId6"/>
    <p:sldId id="262" r:id="rId7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4" autoAdjust="0"/>
    <p:restoredTop sz="94660"/>
  </p:normalViewPr>
  <p:slideViewPr>
    <p:cSldViewPr snapToGrid="0">
      <p:cViewPr varScale="1">
        <p:scale>
          <a:sx n="87" d="100"/>
          <a:sy n="87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9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1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0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6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3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4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6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7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2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5208-BA4C-4AAF-AC90-FF4C29ACA67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DF10-D8B7-CD4B-6B6A-4A727237F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5F0EC-D356-E551-1B72-C90F4D96E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115AE93-EC19-35B3-8B7D-9F1DFA011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59B67AAE-BA3C-48DE-CE3F-AFFFEAC6E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653" b="29355"/>
          <a:stretch/>
        </p:blipFill>
        <p:spPr>
          <a:xfrm>
            <a:off x="9508162" y="3019647"/>
            <a:ext cx="8779840" cy="7267354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B366C1-9357-083F-B0EC-D5AA4461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28" y="470726"/>
            <a:ext cx="3384000" cy="122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183BC5-F160-E941-30F3-874A08203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56136" cy="10287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685696-C6F7-990A-2498-B5CC999B8BD2}"/>
              </a:ext>
            </a:extLst>
          </p:cNvPr>
          <p:cNvSpPr txBox="1"/>
          <p:nvPr/>
        </p:nvSpPr>
        <p:spPr>
          <a:xfrm>
            <a:off x="10868026" y="5197676"/>
            <a:ext cx="6624000" cy="400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36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“Early on I decided HF</a:t>
            </a:r>
          </a:p>
          <a:p>
            <a:pPr algn="r">
              <a:lnSpc>
                <a:spcPts val="5200"/>
              </a:lnSpc>
            </a:pPr>
            <a:r>
              <a:rPr lang="en-US" sz="36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 was not going to define me. With the right support, tools, and resources I could live the quality of life I deserved.”</a:t>
            </a:r>
          </a:p>
          <a:p>
            <a:pPr algn="r">
              <a:lnSpc>
                <a:spcPts val="5200"/>
              </a:lnSpc>
            </a:pPr>
            <a:r>
              <a:rPr lang="en-GB" sz="2400" dirty="0">
                <a:solidFill>
                  <a:srgbClr val="5A2684"/>
                </a:solidFill>
                <a:latin typeface="Sofia Pro" panose="00000500000000000000" pitchFamily="50" charset="0"/>
              </a:rPr>
              <a:t>Marc Bains, Heart Failure Survivor</a:t>
            </a:r>
            <a:endParaRPr lang="en-GB" sz="2400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5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DF10-D8B7-CD4B-6B6A-4A727237F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5F0EC-D356-E551-1B72-C90F4D96E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picture containing outdoor, tree, person, grass&#10;&#10;Description automatically generated">
            <a:extLst>
              <a:ext uri="{FF2B5EF4-FFF2-40B4-BE49-F238E27FC236}">
                <a16:creationId xmlns:a16="http://schemas.microsoft.com/office/drawing/2014/main" id="{FABDDE17-96EA-C1ED-C40E-6911FF509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59B67AAE-BA3C-48DE-CE3F-AFFFEAC6E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32" r="15147" b="34437"/>
          <a:stretch/>
        </p:blipFill>
        <p:spPr>
          <a:xfrm>
            <a:off x="9558962" y="3546697"/>
            <a:ext cx="8729038" cy="6740303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B366C1-9357-083F-B0EC-D5AA4461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28" y="470726"/>
            <a:ext cx="3384000" cy="122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183BC5-F160-E941-30F3-874A08203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56136" cy="10287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685696-C6F7-990A-2498-B5CC999B8BD2}"/>
              </a:ext>
            </a:extLst>
          </p:cNvPr>
          <p:cNvSpPr txBox="1"/>
          <p:nvPr/>
        </p:nvSpPr>
        <p:spPr>
          <a:xfrm>
            <a:off x="11023600" y="5921576"/>
            <a:ext cx="6296976" cy="333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4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“Having a supportive community makes a huge difference to my </a:t>
            </a:r>
          </a:p>
          <a:p>
            <a:pPr algn="r">
              <a:lnSpc>
                <a:spcPts val="5200"/>
              </a:lnSpc>
            </a:pPr>
            <a:r>
              <a:rPr lang="en-US" sz="4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Heart Failure journey.”</a:t>
            </a:r>
          </a:p>
          <a:p>
            <a:pPr algn="r">
              <a:lnSpc>
                <a:spcPts val="5200"/>
              </a:lnSpc>
            </a:pPr>
            <a:r>
              <a:rPr lang="en-GB" sz="2400" dirty="0">
                <a:solidFill>
                  <a:srgbClr val="5A2684"/>
                </a:solidFill>
                <a:latin typeface="Sofia Pro" panose="00000500000000000000" pitchFamily="50" charset="0"/>
              </a:rPr>
              <a:t>Person living with Heart Failure</a:t>
            </a:r>
            <a:endParaRPr lang="en-GB" sz="2400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C286AEB-E47C-6BE4-6271-14E6FB90F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7673" r="11669" b="5456"/>
          <a:stretch/>
        </p:blipFill>
        <p:spPr>
          <a:xfrm flipH="1">
            <a:off x="1256134" y="0"/>
            <a:ext cx="17031866" cy="10287000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59B67AAE-BA3C-48DE-CE3F-AFFFEAC6E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32" r="15147" b="34437"/>
          <a:stretch/>
        </p:blipFill>
        <p:spPr>
          <a:xfrm>
            <a:off x="9558962" y="3546697"/>
            <a:ext cx="8729038" cy="6740303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B366C1-9357-083F-B0EC-D5AA4461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28" y="470726"/>
            <a:ext cx="3384000" cy="122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183BC5-F160-E941-30F3-874A08203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56136" cy="10287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685696-C6F7-990A-2498-B5CC999B8BD2}"/>
              </a:ext>
            </a:extLst>
          </p:cNvPr>
          <p:cNvSpPr txBox="1"/>
          <p:nvPr/>
        </p:nvSpPr>
        <p:spPr>
          <a:xfrm>
            <a:off x="10734890" y="6638552"/>
            <a:ext cx="6296976" cy="20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4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“Heart Failure doesn’t control me.”</a:t>
            </a:r>
          </a:p>
          <a:p>
            <a:pPr algn="r">
              <a:lnSpc>
                <a:spcPts val="5200"/>
              </a:lnSpc>
            </a:pPr>
            <a:r>
              <a:rPr lang="en-GB" sz="2400" dirty="0">
                <a:solidFill>
                  <a:srgbClr val="5A2684"/>
                </a:solidFill>
                <a:latin typeface="Sofia Pro" panose="00000500000000000000" pitchFamily="50" charset="0"/>
              </a:rPr>
              <a:t>Person living with Heart Failure</a:t>
            </a:r>
            <a:endParaRPr lang="en-GB" sz="2400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9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CD8D2C41-C7B4-7B8D-BC29-9069304E04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t="1541" r="5234" b="11792"/>
          <a:stretch/>
        </p:blipFill>
        <p:spPr>
          <a:xfrm>
            <a:off x="1256135" y="0"/>
            <a:ext cx="17031866" cy="10339180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59B67AAE-BA3C-48DE-CE3F-AFFFEAC6E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32" r="15147" b="34437"/>
          <a:stretch/>
        </p:blipFill>
        <p:spPr>
          <a:xfrm>
            <a:off x="9558962" y="3546697"/>
            <a:ext cx="8729038" cy="6740303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B366C1-9357-083F-B0EC-D5AA4461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28" y="470726"/>
            <a:ext cx="3384000" cy="122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183BC5-F160-E941-30F3-874A08203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56136" cy="10287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685696-C6F7-990A-2498-B5CC999B8BD2}"/>
              </a:ext>
            </a:extLst>
          </p:cNvPr>
          <p:cNvSpPr txBox="1"/>
          <p:nvPr/>
        </p:nvSpPr>
        <p:spPr>
          <a:xfrm>
            <a:off x="11023600" y="5921576"/>
            <a:ext cx="6296976" cy="267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4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“Every day is an opportunity to be a Heart Failure survivor.”</a:t>
            </a:r>
          </a:p>
          <a:p>
            <a:pPr algn="r">
              <a:lnSpc>
                <a:spcPts val="5200"/>
              </a:lnSpc>
            </a:pPr>
            <a:r>
              <a:rPr lang="en-GB" sz="2400" dirty="0">
                <a:solidFill>
                  <a:srgbClr val="5A2684"/>
                </a:solidFill>
                <a:latin typeface="Sofia Pro" panose="00000500000000000000" pitchFamily="50" charset="0"/>
              </a:rPr>
              <a:t>Person living with Heart Failure</a:t>
            </a:r>
            <a:endParaRPr lang="en-GB" sz="2400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2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1070CFB407845A022FD346160C14B" ma:contentTypeVersion="16" ma:contentTypeDescription="Create a new document." ma:contentTypeScope="" ma:versionID="433fdd7dbcfd301359805647537c6477">
  <xsd:schema xmlns:xsd="http://www.w3.org/2001/XMLSchema" xmlns:xs="http://www.w3.org/2001/XMLSchema" xmlns:p="http://schemas.microsoft.com/office/2006/metadata/properties" xmlns:ns2="2b271007-a042-4f72-b1fe-c1435c8db4b0" xmlns:ns3="76336a43-92ed-4dd1-940a-76c36ec82a80" targetNamespace="http://schemas.microsoft.com/office/2006/metadata/properties" ma:root="true" ma:fieldsID="2667b6925ac48c793e0863dee66ab5a8" ns2:_="" ns3:_="">
    <xsd:import namespace="2b271007-a042-4f72-b1fe-c1435c8db4b0"/>
    <xsd:import namespace="76336a43-92ed-4dd1-940a-76c36ec82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71007-a042-4f72-b1fe-c1435c8db4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28a21c-5e3a-406e-895a-b38a2baac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36a43-92ed-4dd1-940a-76c36ec82a8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8256aa-8d4b-48e2-9daa-4f4722f44d6c}" ma:internalName="TaxCatchAll" ma:showField="CatchAllData" ma:web="76336a43-92ed-4dd1-940a-76c36ec82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DA2838-E794-4BE8-B4D0-735843D04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71007-a042-4f72-b1fe-c1435c8db4b0"/>
    <ds:schemaRef ds:uri="76336a43-92ed-4dd1-940a-76c36ec82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C24213-1552-4DB4-93BF-10CAE7E9C2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208</TotalTime>
  <Words>89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Sofia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 Duran Nyssen</dc:creator>
  <cp:lastModifiedBy>Joanna Perkowska</cp:lastModifiedBy>
  <cp:revision>22</cp:revision>
  <dcterms:created xsi:type="dcterms:W3CDTF">2023-02-27T10:33:44Z</dcterms:created>
  <dcterms:modified xsi:type="dcterms:W3CDTF">2023-04-24T14:36:34Z</dcterms:modified>
</cp:coreProperties>
</file>