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56" r:id="rId5"/>
    <p:sldId id="258" r:id="rId6"/>
    <p:sldId id="259" r:id="rId7"/>
  </p:sldIdLst>
  <p:sldSz cx="7099300" cy="7099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AE7D27-E57A-5F2F-CE18-5D3433A450E2}" name="Aiste Staraite" initials="AS" userId="S::aiste@globalhearthub.org::c89345de-4d52-4c5a-b5ce-c333fc7f94dc" providerId="AD"/>
  <p188:author id="{C167B9D9-2D3F-DC92-A1CC-30D95220914D}" name="Roldan, Deborah Miranda" initials="RDM" userId="S::0125636s@nuigalway.ie::40d1e81b-f9b7-40c9-a2e4-12988b17afc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CB0BC-D5AB-6A06-EE23-25C7F61A0D19}" v="2" dt="2023-03-03T14:13:12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75680"/>
  </p:normalViewPr>
  <p:slideViewPr>
    <p:cSldViewPr snapToGrid="0">
      <p:cViewPr varScale="1">
        <p:scale>
          <a:sx n="77" d="100"/>
          <a:sy n="77" d="100"/>
        </p:scale>
        <p:origin x="1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ldan, Deborah Miranda" userId="40d1e81b-f9b7-40c9-a2e4-12988b17afc6" providerId="ADAL" clId="{0F59A3D8-8E66-184C-9891-5108280A00BD}"/>
    <pc:docChg chg="">
      <pc:chgData name="Roldan, Deborah Miranda" userId="40d1e81b-f9b7-40c9-a2e4-12988b17afc6" providerId="ADAL" clId="{0F59A3D8-8E66-184C-9891-5108280A00BD}" dt="2023-03-03T18:20:41.155" v="2"/>
      <pc:docMkLst>
        <pc:docMk/>
      </pc:docMkLst>
      <pc:sldChg chg="delCm modCm">
        <pc:chgData name="Roldan, Deborah Miranda" userId="40d1e81b-f9b7-40c9-a2e4-12988b17afc6" providerId="ADAL" clId="{0F59A3D8-8E66-184C-9891-5108280A00BD}" dt="2023-03-03T18:20:41.155" v="2"/>
        <pc:sldMkLst>
          <pc:docMk/>
          <pc:sldMk cId="3238336404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Roldan, Deborah Miranda" userId="40d1e81b-f9b7-40c9-a2e4-12988b17afc6" providerId="ADAL" clId="{0F59A3D8-8E66-184C-9891-5108280A00BD}" dt="2023-03-03T18:20:41.155" v="2"/>
              <pc2:cmMkLst xmlns:pc2="http://schemas.microsoft.com/office/powerpoint/2019/9/main/command">
                <pc:docMk/>
                <pc:sldMk cId="3238336404" sldId="259"/>
                <pc2:cmMk id="{414A1DBC-2606-4BA1-81D0-3AEE57131474}"/>
              </pc2:cmMkLst>
              <pc226:cmRplyChg chg="add">
                <pc226:chgData name="Roldan, Deborah Miranda" userId="40d1e81b-f9b7-40c9-a2e4-12988b17afc6" providerId="ADAL" clId="{0F59A3D8-8E66-184C-9891-5108280A00BD}" dt="2023-03-03T15:31:35.127" v="0"/>
                <pc2:cmRplyMkLst xmlns:pc2="http://schemas.microsoft.com/office/powerpoint/2019/9/main/command">
                  <pc:docMk/>
                  <pc:sldMk cId="3238336404" sldId="259"/>
                  <pc2:cmMk id="{414A1DBC-2606-4BA1-81D0-3AEE57131474}"/>
                  <pc2:cmRplyMk id="{67946BBC-208E-EF4D-AC18-FA3C1B9E8052}"/>
                </pc2:cmRplyMkLst>
              </pc226:cmRplyChg>
            </pc226:cmChg>
          </p:ext>
        </pc:extLst>
      </pc:sldChg>
    </pc:docChg>
  </pc:docChgLst>
  <pc:docChgLst>
    <pc:chgData name="Aiste Staraite" userId="S::aiste@globalhearthub.org::c89345de-4d52-4c5a-b5ce-c333fc7f94dc" providerId="AD" clId="Web-{A15CB0BC-D5AB-6A06-EE23-25C7F61A0D19}"/>
    <pc:docChg chg="mod">
      <pc:chgData name="Aiste Staraite" userId="S::aiste@globalhearthub.org::c89345de-4d52-4c5a-b5ce-c333fc7f94dc" providerId="AD" clId="Web-{A15CB0BC-D5AB-6A06-EE23-25C7F61A0D19}" dt="2023-03-03T14:13:12.446" v="1"/>
      <pc:docMkLst>
        <pc:docMk/>
      </pc:docMkLst>
      <pc:sldChg chg="addCm">
        <pc:chgData name="Aiste Staraite" userId="S::aiste@globalhearthub.org::c89345de-4d52-4c5a-b5ce-c333fc7f94dc" providerId="AD" clId="Web-{A15CB0BC-D5AB-6A06-EE23-25C7F61A0D19}" dt="2023-03-03T14:13:12.446" v="1"/>
        <pc:sldMkLst>
          <pc:docMk/>
          <pc:sldMk cId="3238336404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iste Staraite" userId="S::aiste@globalhearthub.org::c89345de-4d52-4c5a-b5ce-c333fc7f94dc" providerId="AD" clId="Web-{A15CB0BC-D5AB-6A06-EE23-25C7F61A0D19}" dt="2023-03-03T14:13:12.446" v="1"/>
              <pc2:cmMkLst xmlns:pc2="http://schemas.microsoft.com/office/powerpoint/2019/9/main/command">
                <pc:docMk/>
                <pc:sldMk cId="3238336404" sldId="259"/>
                <pc2:cmMk id="{414A1DBC-2606-4BA1-81D0-3AEE57131474}"/>
              </pc2:cmMkLst>
            </pc226:cmChg>
          </p:ext>
        </pc:extLst>
      </pc:sldChg>
    </pc:docChg>
  </pc:docChgLst>
  <pc:docChgLst>
    <pc:chgData name="Deborah Miranda" userId="S::deborah@globalhearthub.org::0575b262-c7af-405e-b8c5-e849c691be29" providerId="AD" clId="Web-{BBAF5217-2983-4ACA-BB81-45343E52430F}"/>
    <pc:docChg chg="modSld">
      <pc:chgData name="Deborah Miranda" userId="S::deborah@globalhearthub.org::0575b262-c7af-405e-b8c5-e849c691be29" providerId="AD" clId="Web-{BBAF5217-2983-4ACA-BB81-45343E52430F}" dt="2023-03-01T16:52:53.043" v="1" actId="20577"/>
      <pc:docMkLst>
        <pc:docMk/>
      </pc:docMkLst>
      <pc:sldChg chg="modSp">
        <pc:chgData name="Deborah Miranda" userId="S::deborah@globalhearthub.org::0575b262-c7af-405e-b8c5-e849c691be29" providerId="AD" clId="Web-{BBAF5217-2983-4ACA-BB81-45343E52430F}" dt="2023-03-01T16:52:53.043" v="1" actId="20577"/>
        <pc:sldMkLst>
          <pc:docMk/>
          <pc:sldMk cId="3850224050" sldId="258"/>
        </pc:sldMkLst>
        <pc:spChg chg="mod">
          <ac:chgData name="Deborah Miranda" userId="S::deborah@globalhearthub.org::0575b262-c7af-405e-b8c5-e849c691be29" providerId="AD" clId="Web-{BBAF5217-2983-4ACA-BB81-45343E52430F}" dt="2023-03-01T16:52:53.043" v="1" actId="20577"/>
          <ac:spMkLst>
            <pc:docMk/>
            <pc:sldMk cId="3850224050" sldId="258"/>
            <ac:spMk id="4" creationId="{76DAF655-40A6-F56C-B45D-553BE1C3BC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2B173-DBE8-9F4C-B48A-83A9BB011561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C60B8-66FA-B940-8A62-EAA9665B92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98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Example</a:t>
            </a:r>
            <a:r>
              <a:rPr lang="pl-PL" dirty="0"/>
              <a:t>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C60B8-66FA-B940-8A62-EAA9665B926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593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Steps</a:t>
            </a:r>
            <a:r>
              <a:rPr lang="pl-PL" dirty="0"/>
              <a:t> to </a:t>
            </a:r>
            <a:r>
              <a:rPr lang="pl-PL" dirty="0" err="1"/>
              <a:t>follow</a:t>
            </a:r>
            <a:r>
              <a:rPr lang="pl-PL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C60B8-66FA-B940-8A62-EAA9665B926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293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Frame</a:t>
            </a:r>
            <a:r>
              <a:rPr lang="pl-PL" dirty="0"/>
              <a:t> </a:t>
            </a:r>
            <a:r>
              <a:rPr lang="pl-PL" dirty="0" err="1"/>
              <a:t>Template</a:t>
            </a:r>
            <a:endParaRPr lang="pl-PL" dirty="0"/>
          </a:p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EC60B8-66FA-B940-8A62-EAA9665B926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59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0B0A620-0EF2-4BE3-2024-F3DAC7458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099300" cy="7099300"/>
          </a:xfrm>
          <a:prstGeom prst="rect">
            <a:avLst/>
          </a:prstGeom>
        </p:spPr>
      </p:pic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E27B443E-1F08-0B14-EB14-BF37406D84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995680"/>
            <a:ext cx="5120640" cy="5110480"/>
          </a:xfrm>
          <a:custGeom>
            <a:avLst/>
            <a:gdLst>
              <a:gd name="connsiteX0" fmla="*/ 769717 w 1539434"/>
              <a:gd name="connsiteY0" fmla="*/ 0 h 1539434"/>
              <a:gd name="connsiteX1" fmla="*/ 1539434 w 1539434"/>
              <a:gd name="connsiteY1" fmla="*/ 769717 h 1539434"/>
              <a:gd name="connsiteX2" fmla="*/ 769717 w 1539434"/>
              <a:gd name="connsiteY2" fmla="*/ 1539434 h 1539434"/>
              <a:gd name="connsiteX3" fmla="*/ 0 w 1539434"/>
              <a:gd name="connsiteY3" fmla="*/ 769717 h 1539434"/>
              <a:gd name="connsiteX4" fmla="*/ 769717 w 1539434"/>
              <a:gd name="connsiteY4" fmla="*/ 0 h 153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434" h="1539434">
                <a:moveTo>
                  <a:pt x="769717" y="0"/>
                </a:moveTo>
                <a:cubicBezTo>
                  <a:pt x="1194820" y="0"/>
                  <a:pt x="1539434" y="344614"/>
                  <a:pt x="1539434" y="769717"/>
                </a:cubicBezTo>
                <a:cubicBezTo>
                  <a:pt x="1539434" y="1194820"/>
                  <a:pt x="1194820" y="1539434"/>
                  <a:pt x="769717" y="1539434"/>
                </a:cubicBezTo>
                <a:cubicBezTo>
                  <a:pt x="344614" y="1539434"/>
                  <a:pt x="0" y="1194820"/>
                  <a:pt x="0" y="769717"/>
                </a:cubicBezTo>
                <a:cubicBezTo>
                  <a:pt x="0" y="344614"/>
                  <a:pt x="344614" y="0"/>
                  <a:pt x="7697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highlight>
                  <a:srgbClr val="00FFFF"/>
                </a:highlight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Click on the icon below to add photo</a:t>
            </a:r>
          </a:p>
        </p:txBody>
      </p:sp>
    </p:spTree>
    <p:extLst>
      <p:ext uri="{BB962C8B-B14F-4D97-AF65-F5344CB8AC3E}">
        <p14:creationId xmlns:p14="http://schemas.microsoft.com/office/powerpoint/2010/main" val="309916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74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077" y="377974"/>
            <a:ext cx="6123146" cy="137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77" y="1889860"/>
            <a:ext cx="6123146" cy="450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077" y="6580001"/>
            <a:ext cx="159734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BF06B-0669-394A-9672-C699D9F83E1A}" type="datetimeFigureOut">
              <a:rPr lang="pl-PL" smtClean="0"/>
              <a:t>03.03.2023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643" y="6580001"/>
            <a:ext cx="2396014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3880" y="6580001"/>
            <a:ext cx="159734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8348A-30DD-4546-9F06-7329574DF1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921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709940" rtl="0" eaLnBrk="1" latinLnBrk="0" hangingPunct="1">
        <a:lnSpc>
          <a:spcPct val="90000"/>
        </a:lnSpc>
        <a:spcBef>
          <a:spcPct val="0"/>
        </a:spcBef>
        <a:buNone/>
        <a:defRPr sz="3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85" indent="-177485" algn="l" defTabSz="709940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3245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88742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736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233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730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227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724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497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0994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491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1988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485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2982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479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3976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457A5E8-7E7E-9DDF-AAA8-9FDF5950F8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966" r="16966"/>
          <a:stretch>
            <a:fillRect/>
          </a:stretch>
        </p:blipFill>
        <p:spPr/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DD0653-1F90-9A75-B8A6-F7466CC6C7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991" t="70255" r="14991"/>
          <a:stretch/>
        </p:blipFill>
        <p:spPr>
          <a:xfrm>
            <a:off x="1064260" y="4987636"/>
            <a:ext cx="4970780" cy="211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94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FFE87-75B3-FF14-E352-E97E3358F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47" t="70917" r="15922"/>
          <a:stretch/>
        </p:blipFill>
        <p:spPr>
          <a:xfrm>
            <a:off x="1032734" y="5034579"/>
            <a:ext cx="4936266" cy="2064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DAF655-40A6-F56C-B45D-553BE1C3BC92}"/>
              </a:ext>
            </a:extLst>
          </p:cNvPr>
          <p:cNvSpPr txBox="1"/>
          <p:nvPr/>
        </p:nvSpPr>
        <p:spPr>
          <a:xfrm>
            <a:off x="647122" y="540328"/>
            <a:ext cx="5805055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prepare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own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Facebook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with 2023 HF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Awareness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Go to File / Export –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the file format to .PNG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.JPG.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>
                <a:latin typeface="Arial"/>
                <a:cs typeface="Arial"/>
              </a:rPr>
              <a:t>Select ”</a:t>
            </a:r>
            <a:r>
              <a:rPr lang="pl-PL" sz="2400" dirty="0" err="1">
                <a:latin typeface="Arial"/>
                <a:cs typeface="Arial"/>
              </a:rPr>
              <a:t>Current</a:t>
            </a:r>
            <a:r>
              <a:rPr lang="pl-PL" sz="2400" dirty="0">
                <a:latin typeface="Arial"/>
                <a:cs typeface="Arial"/>
              </a:rPr>
              <a:t> </a:t>
            </a:r>
            <a:r>
              <a:rPr lang="pl-PL" sz="2400" dirty="0" err="1">
                <a:latin typeface="Arial"/>
                <a:cs typeface="Arial"/>
              </a:rPr>
              <a:t>slide</a:t>
            </a:r>
            <a:r>
              <a:rPr lang="pl-PL" sz="2400" dirty="0">
                <a:latin typeface="Arial"/>
                <a:cs typeface="Arial"/>
              </a:rPr>
              <a:t> </a:t>
            </a:r>
            <a:r>
              <a:rPr lang="pl-PL" sz="2400" dirty="0" err="1">
                <a:latin typeface="Arial"/>
                <a:cs typeface="Arial"/>
              </a:rPr>
              <a:t>only</a:t>
            </a:r>
            <a:r>
              <a:rPr lang="pl-PL" sz="2400" dirty="0">
                <a:latin typeface="Arial"/>
                <a:cs typeface="Arial"/>
              </a:rPr>
              <a:t>” and </a:t>
            </a:r>
            <a:r>
              <a:rPr lang="pl-PL" sz="2400" dirty="0" err="1">
                <a:latin typeface="Arial"/>
                <a:cs typeface="Arial"/>
              </a:rPr>
              <a:t>click</a:t>
            </a:r>
            <a:r>
              <a:rPr lang="pl-PL" sz="2400" dirty="0">
                <a:latin typeface="Arial"/>
                <a:cs typeface="Arial"/>
              </a:rPr>
              <a:t> 'Export” buton.</a:t>
            </a:r>
          </a:p>
        </p:txBody>
      </p:sp>
    </p:spTree>
    <p:extLst>
      <p:ext uri="{BB962C8B-B14F-4D97-AF65-F5344CB8AC3E}">
        <p14:creationId xmlns:p14="http://schemas.microsoft.com/office/powerpoint/2010/main" val="3850224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22B67D-1EFD-97AA-0864-76D13F5789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9BA024-8ACF-8240-25B2-C2AC7716E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91" t="70255" r="14991"/>
          <a:stretch/>
        </p:blipFill>
        <p:spPr>
          <a:xfrm>
            <a:off x="1064260" y="4987636"/>
            <a:ext cx="4970780" cy="211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3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271007-a042-4f72-b1fe-c1435c8db4b0">
      <Terms xmlns="http://schemas.microsoft.com/office/infopath/2007/PartnerControls"/>
    </lcf76f155ced4ddcb4097134ff3c332f>
    <TaxCatchAll xmlns="76336a43-92ed-4dd1-940a-76c36ec82a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1070CFB407845A022FD346160C14B" ma:contentTypeVersion="16" ma:contentTypeDescription="Create a new document." ma:contentTypeScope="" ma:versionID="433fdd7dbcfd301359805647537c6477">
  <xsd:schema xmlns:xsd="http://www.w3.org/2001/XMLSchema" xmlns:xs="http://www.w3.org/2001/XMLSchema" xmlns:p="http://schemas.microsoft.com/office/2006/metadata/properties" xmlns:ns2="2b271007-a042-4f72-b1fe-c1435c8db4b0" xmlns:ns3="76336a43-92ed-4dd1-940a-76c36ec82a80" targetNamespace="http://schemas.microsoft.com/office/2006/metadata/properties" ma:root="true" ma:fieldsID="2667b6925ac48c793e0863dee66ab5a8" ns2:_="" ns3:_="">
    <xsd:import namespace="2b271007-a042-4f72-b1fe-c1435c8db4b0"/>
    <xsd:import namespace="76336a43-92ed-4dd1-940a-76c36ec82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71007-a042-4f72-b1fe-c1435c8db4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28a21c-5e3a-406e-895a-b38a2baac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36a43-92ed-4dd1-940a-76c36ec82a8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8256aa-8d4b-48e2-9daa-4f4722f44d6c}" ma:internalName="TaxCatchAll" ma:showField="CatchAllData" ma:web="76336a43-92ed-4dd1-940a-76c36ec82a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DAD44A-40B9-4E8A-A452-2E373314F5DF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76336a43-92ed-4dd1-940a-76c36ec82a80"/>
    <ds:schemaRef ds:uri="http://schemas.microsoft.com/office/infopath/2007/PartnerControls"/>
    <ds:schemaRef ds:uri="2b271007-a042-4f72-b1fe-c1435c8db4b0"/>
  </ds:schemaRefs>
</ds:datastoreItem>
</file>

<file path=customXml/itemProps2.xml><?xml version="1.0" encoding="utf-8"?>
<ds:datastoreItem xmlns:ds="http://schemas.openxmlformats.org/officeDocument/2006/customXml" ds:itemID="{74045E58-933A-4BCB-B8AE-9617BA947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71007-a042-4f72-b1fe-c1435c8db4b0"/>
    <ds:schemaRef ds:uri="76336a43-92ed-4dd1-940a-76c36ec82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98C24-A2FD-4422-8B29-DAF0024CED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220</TotalTime>
  <Words>64</Words>
  <Application>Microsoft Macintosh PowerPoint</Application>
  <PresentationFormat>Custom</PresentationFormat>
  <Paragraphs>11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Perkowska</dc:creator>
  <cp:lastModifiedBy>Roldan, Deborah Miranda</cp:lastModifiedBy>
  <cp:revision>29</cp:revision>
  <dcterms:created xsi:type="dcterms:W3CDTF">2023-02-27T11:53:01Z</dcterms:created>
  <dcterms:modified xsi:type="dcterms:W3CDTF">2023-03-03T18:20:43Z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0x010100C341070CFB407845A022FD346160C14B</vt:lpwstr>
  </property>
  <property fmtid="{D5CDD505-2E9C-101B-9397-08002B2CF9AE}" pid="3" name="MediaServiceImageTags">
    <vt:lpwstr/>
  </property>
</Properties>
</file>